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</p:sldIdLst>
  <p:sldSz cx="6858000" cy="12192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41" d="100"/>
          <a:sy n="41" d="100"/>
        </p:scale>
        <p:origin x="2496" y="66"/>
      </p:cViewPr>
      <p:guideLst>
        <p:guide orient="horz" pos="384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851378"/>
            <a:ext cx="5143500" cy="4244622"/>
          </a:xfrm>
        </p:spPr>
        <p:txBody>
          <a:bodyPr anchor="b"/>
          <a:lstStyle>
            <a:lvl1pPr algn="ctr">
              <a:defRPr sz="3038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257175" indent="0" algn="ctr">
              <a:buNone/>
              <a:defRPr sz="1575"/>
            </a:lvl2pPr>
            <a:lvl3pPr marL="514350" indent="0" algn="ctr">
              <a:buNone/>
              <a:defRPr sz="1350"/>
            </a:lvl3pPr>
            <a:lvl4pPr marL="771525" indent="0" algn="ctr">
              <a:buNone/>
              <a:defRPr sz="1125"/>
            </a:lvl4pPr>
            <a:lvl5pPr marL="1028700" indent="0" algn="ctr">
              <a:buNone/>
              <a:defRPr sz="1125"/>
            </a:lvl5pPr>
            <a:lvl6pPr marL="1285875" indent="0" algn="ctr">
              <a:buNone/>
              <a:defRPr sz="1125"/>
            </a:lvl6pPr>
            <a:lvl7pPr marL="1543050" indent="0" algn="ctr">
              <a:buNone/>
              <a:defRPr sz="1125"/>
            </a:lvl7pPr>
            <a:lvl8pPr marL="1800225" indent="0" algn="ctr">
              <a:buNone/>
              <a:defRPr sz="1125"/>
            </a:lvl8pPr>
            <a:lvl9pPr marL="2057400" indent="0" algn="ctr">
              <a:buNone/>
              <a:defRPr sz="1125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A5816-51D0-47CA-ACF2-F90242724BA9}" type="datetimeFigureOut">
              <a:rPr kumimoji="1" lang="ja-JP" altLang="en-US" smtClean="0"/>
              <a:t>2016/12/29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EFF3-1818-402E-B32D-C42EDA3278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43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A5816-51D0-47CA-ACF2-F90242724BA9}" type="datetimeFigureOut">
              <a:rPr kumimoji="1" lang="ja-JP" altLang="en-US" smtClean="0"/>
              <a:t>2016/12/29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EFF3-1818-402E-B32D-C42EDA3278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2956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488245"/>
            <a:ext cx="1478756" cy="1048455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488245"/>
            <a:ext cx="4350544" cy="1048455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A5816-51D0-47CA-ACF2-F90242724BA9}" type="datetimeFigureOut">
              <a:rPr kumimoji="1" lang="ja-JP" altLang="en-US" smtClean="0"/>
              <a:t>2016/12/29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EFF3-1818-402E-B32D-C42EDA3278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9558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A5816-51D0-47CA-ACF2-F90242724BA9}" type="datetimeFigureOut">
              <a:rPr kumimoji="1" lang="ja-JP" altLang="en-US" smtClean="0"/>
              <a:t>2016/12/29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EFF3-1818-402E-B32D-C42EDA3278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3186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7834490"/>
            <a:ext cx="5915025" cy="2421467"/>
          </a:xfrm>
        </p:spPr>
        <p:txBody>
          <a:bodyPr anchor="t"/>
          <a:lstStyle>
            <a:lvl1pPr>
              <a:defRPr sz="225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5167491"/>
            <a:ext cx="5915025" cy="2666999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A5816-51D0-47CA-ACF2-F90242724BA9}" type="datetimeFigureOut">
              <a:rPr kumimoji="1" lang="ja-JP" altLang="en-US" smtClean="0"/>
              <a:t>2016/12/29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EFF3-1818-402E-B32D-C42EDA3278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175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37091"/>
            <a:ext cx="2914650" cy="773571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37091"/>
            <a:ext cx="2914650" cy="773571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A5816-51D0-47CA-ACF2-F90242724BA9}" type="datetimeFigureOut">
              <a:rPr kumimoji="1" lang="ja-JP" altLang="en-US" smtClean="0"/>
              <a:t>2016/12/29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EFF3-1818-402E-B32D-C42EDA3278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0036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488245"/>
            <a:ext cx="5915025" cy="2032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5" y="2729090"/>
            <a:ext cx="2900363" cy="113735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915" y="3866445"/>
            <a:ext cx="2900363" cy="710635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1686" y="2729090"/>
            <a:ext cx="2901255" cy="113735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1686" y="3866445"/>
            <a:ext cx="2901255" cy="710635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A5816-51D0-47CA-ACF2-F90242724BA9}" type="datetimeFigureOut">
              <a:rPr kumimoji="1" lang="ja-JP" altLang="en-US" smtClean="0"/>
              <a:t>2016/12/29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EFF3-1818-402E-B32D-C42EDA3278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0097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A5816-51D0-47CA-ACF2-F90242724BA9}" type="datetimeFigureOut">
              <a:rPr kumimoji="1" lang="ja-JP" altLang="en-US" smtClean="0"/>
              <a:t>2016/12/29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EFF3-1818-402E-B32D-C42EDA3278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5860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A5816-51D0-47CA-ACF2-F90242724BA9}" type="datetimeFigureOut">
              <a:rPr kumimoji="1" lang="ja-JP" altLang="en-US" smtClean="0"/>
              <a:t>2016/12/29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EFF3-1818-402E-B32D-C42EDA3278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8452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19201"/>
            <a:ext cx="2257425" cy="2063045"/>
          </a:xfrm>
        </p:spPr>
        <p:txBody>
          <a:bodyPr anchor="b"/>
          <a:lstStyle>
            <a:lvl1pPr>
              <a:defRPr sz="1125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8748" y="1219200"/>
            <a:ext cx="3544193" cy="9753600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916" y="3282246"/>
            <a:ext cx="2257425" cy="7690555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A5816-51D0-47CA-ACF2-F90242724BA9}" type="datetimeFigureOut">
              <a:rPr kumimoji="1" lang="ja-JP" altLang="en-US" smtClean="0"/>
              <a:t>2016/12/29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EFF3-1818-402E-B32D-C42EDA3278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824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105" y="8534400"/>
            <a:ext cx="4037112" cy="1007534"/>
          </a:xfrm>
        </p:spPr>
        <p:txBody>
          <a:bodyPr anchor="b"/>
          <a:lstStyle>
            <a:lvl1pPr>
              <a:defRPr sz="1125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09105" y="1219201"/>
            <a:ext cx="4037112" cy="7185378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ja-JP" altLang="en-US"/>
              <a:t>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09105" y="9541934"/>
            <a:ext cx="4037112" cy="1430866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A5816-51D0-47CA-ACF2-F90242724BA9}" type="datetimeFigureOut">
              <a:rPr kumimoji="1" lang="ja-JP" altLang="en-US" smtClean="0"/>
              <a:t>2016/12/29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EFF3-1818-402E-B32D-C42EDA3278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4515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8245"/>
            <a:ext cx="5915025" cy="2356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37091"/>
            <a:ext cx="5915025" cy="7735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11300179"/>
            <a:ext cx="1843088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A5816-51D0-47CA-ACF2-F90242724BA9}" type="datetimeFigureOut">
              <a:rPr kumimoji="1" lang="ja-JP" altLang="en-US" smtClean="0"/>
              <a:t>2016/12/29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4613" y="11300179"/>
            <a:ext cx="16287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3425" y="11300179"/>
            <a:ext cx="1843088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EEFF3-1818-402E-B32D-C42EDA3278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473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514350" rtl="0" eaLnBrk="1" latinLnBrk="0" hangingPunct="1">
        <a:spcBef>
          <a:spcPct val="0"/>
        </a:spcBef>
        <a:buNone/>
        <a:defRPr kumimoji="1"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09" indent="-160734" algn="l" defTabSz="514350" rtl="0" eaLnBrk="1" latinLnBrk="0" hangingPunct="1">
        <a:spcBef>
          <a:spcPct val="20000"/>
        </a:spcBef>
        <a:buFont typeface="Arial" pitchFamily="34" charset="0"/>
        <a:buChar char="–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0" y="3311346"/>
            <a:ext cx="6858000" cy="988978"/>
          </a:xfrm>
          <a:prstGeom prst="rect">
            <a:avLst/>
          </a:prstGeom>
          <a:effectLst>
            <a:outerShdw blurRad="635000" dist="50800" dir="5400000" algn="ctr" rotWithShape="0">
              <a:schemeClr val="tx1">
                <a:alpha val="50000"/>
              </a:scheme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2400" b="1" dirty="0">
              <a:latin typeface="HGS明朝B" panose="02020800000000000000" pitchFamily="18" charset="-128"/>
              <a:ea typeface="HGS明朝B" panose="02020800000000000000" pitchFamily="18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" y="818645"/>
            <a:ext cx="1163702" cy="166243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253" y="778890"/>
            <a:ext cx="1186895" cy="1695564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257175" y="1429350"/>
            <a:ext cx="6200775" cy="1366633"/>
          </a:xfrm>
        </p:spPr>
        <p:txBody>
          <a:bodyPr/>
          <a:lstStyle/>
          <a:p>
            <a:r>
              <a:rPr lang="ja-JP" altLang="en-US" b="1" dirty="0"/>
              <a:t>　</a:t>
            </a:r>
            <a:r>
              <a:rPr lang="ja-JP" altLang="en-US" sz="2800" b="1" dirty="0"/>
              <a:t>樽酒１杯　７００円（特別価格）</a:t>
            </a:r>
            <a:br>
              <a:rPr lang="ja-JP" altLang="en-US" sz="2800" b="1" dirty="0"/>
            </a:br>
            <a:r>
              <a:rPr lang="en-US" altLang="ja-JP" sz="2000" b="1" dirty="0"/>
              <a:t>※</a:t>
            </a:r>
            <a:r>
              <a:rPr lang="ja-JP" altLang="en-US" sz="2000" b="1" dirty="0"/>
              <a:t>写真はイメージです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29" y="2822334"/>
            <a:ext cx="3035100" cy="295114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306" y="2990640"/>
            <a:ext cx="3105361" cy="2782842"/>
          </a:xfrm>
          <a:prstGeom prst="rect">
            <a:avLst/>
          </a:prstGeom>
        </p:spPr>
      </p:pic>
      <p:sp>
        <p:nvSpPr>
          <p:cNvPr id="12" name="タイトル 2"/>
          <p:cNvSpPr txBox="1">
            <a:spLocks/>
          </p:cNvSpPr>
          <p:nvPr/>
        </p:nvSpPr>
        <p:spPr>
          <a:xfrm>
            <a:off x="0" y="5968138"/>
            <a:ext cx="6857999" cy="13939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514350" rtl="0" eaLnBrk="1" latinLnBrk="0" hangingPunct="1">
              <a:spcBef>
                <a:spcPct val="0"/>
              </a:spcBef>
              <a:buNone/>
              <a:defRPr kumimoji="1" sz="303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/>
              <a:t>樽酒と一緒に、いかがですか？</a:t>
            </a:r>
          </a:p>
          <a:p>
            <a:r>
              <a:rPr lang="ja-JP" altLang="en-US" sz="2400" b="1" dirty="0"/>
              <a:t>うどん寄せ鍋１人前</a:t>
            </a:r>
            <a:r>
              <a:rPr lang="ja-JP" altLang="en-US" b="1" dirty="0"/>
              <a:t>　</a:t>
            </a:r>
            <a:r>
              <a:rPr lang="ja-JP" altLang="en-US" sz="2800" b="1" dirty="0"/>
              <a:t>４，７５２円</a:t>
            </a:r>
          </a:p>
          <a:p>
            <a:r>
              <a:rPr lang="en-US" altLang="ja-JP" sz="2000" b="1" dirty="0"/>
              <a:t>※</a:t>
            </a:r>
            <a:r>
              <a:rPr lang="ja-JP" altLang="en-US" sz="2000" b="1" dirty="0"/>
              <a:t>写真は２人前イメージです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54" y="7376460"/>
            <a:ext cx="6457950" cy="443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41996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6E747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85296"/>
      </a:hlink>
      <a:folHlink>
        <a:srgbClr val="9933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TM02836342[[fn=イオン]]</Template>
  <TotalTime>274</TotalTime>
  <Words>13</Words>
  <Application>Microsoft Office PowerPoint</Application>
  <PresentationFormat>ワイド画面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HGS明朝B</vt:lpstr>
      <vt:lpstr>ＭＳ Ｐゴシック</vt:lpstr>
      <vt:lpstr>Arial</vt:lpstr>
      <vt:lpstr>Calibri</vt:lpstr>
      <vt:lpstr>Blank</vt:lpstr>
      <vt:lpstr>　樽酒１杯　７００円（特別価格） ※写真はイメージです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お知らせ</dc:title>
  <dc:creator>USER</dc:creator>
  <cp:lastModifiedBy>USER</cp:lastModifiedBy>
  <cp:revision>24</cp:revision>
  <cp:lastPrinted>2016-12-29T08:54:49Z</cp:lastPrinted>
  <dcterms:created xsi:type="dcterms:W3CDTF">2016-12-07T07:15:26Z</dcterms:created>
  <dcterms:modified xsi:type="dcterms:W3CDTF">2016-12-29T08:57:09Z</dcterms:modified>
</cp:coreProperties>
</file>