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</p:sldIdLst>
  <p:sldSz cx="6858000" cy="12192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  <a:srgbClr val="FFFF00"/>
    <a:srgbClr val="80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2496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851378"/>
            <a:ext cx="5143500" cy="4244622"/>
          </a:xfrm>
        </p:spPr>
        <p:txBody>
          <a:bodyPr anchor="b"/>
          <a:lstStyle>
            <a:lvl1pPr algn="ctr">
              <a:defRPr sz="3038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95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8245"/>
            <a:ext cx="1478756" cy="1048455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8245"/>
            <a:ext cx="4350544" cy="1048455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55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18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7834490"/>
            <a:ext cx="5915025" cy="2421467"/>
          </a:xfrm>
        </p:spPr>
        <p:txBody>
          <a:bodyPr anchor="t"/>
          <a:lstStyle>
            <a:lvl1pPr>
              <a:defRPr sz="225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167491"/>
            <a:ext cx="5915025" cy="2666999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5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37091"/>
            <a:ext cx="2914650" cy="773571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37091"/>
            <a:ext cx="2914650" cy="773571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03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88245"/>
            <a:ext cx="5915025" cy="2032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5" y="2729090"/>
            <a:ext cx="2900363" cy="113735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915" y="3866445"/>
            <a:ext cx="2900363" cy="710635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1686" y="2729090"/>
            <a:ext cx="2901255" cy="113735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686" y="3866445"/>
            <a:ext cx="2901255" cy="7106356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9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860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45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19201"/>
            <a:ext cx="2257425" cy="2063045"/>
          </a:xfrm>
        </p:spPr>
        <p:txBody>
          <a:bodyPr anchor="b"/>
          <a:lstStyle>
            <a:lvl1pPr>
              <a:defRPr sz="1125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8748" y="1219200"/>
            <a:ext cx="3544193" cy="97536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916" y="3282246"/>
            <a:ext cx="2257425" cy="7690555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2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105" y="8534400"/>
            <a:ext cx="4037112" cy="1007534"/>
          </a:xfrm>
        </p:spPr>
        <p:txBody>
          <a:bodyPr anchor="b"/>
          <a:lstStyle>
            <a:lvl1pPr>
              <a:defRPr sz="1125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9105" y="1219201"/>
            <a:ext cx="4037112" cy="7185378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09105" y="9541934"/>
            <a:ext cx="4037112" cy="1430866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1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8245"/>
            <a:ext cx="5915025" cy="2356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37091"/>
            <a:ext cx="5915025" cy="7735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11300179"/>
            <a:ext cx="1843088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A5816-51D0-47CA-ACF2-F90242724BA9}" type="datetimeFigureOut">
              <a:rPr kumimoji="1" lang="ja-JP" altLang="en-US" smtClean="0"/>
              <a:t>2019/5/20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14613" y="11300179"/>
            <a:ext cx="16287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3425" y="11300179"/>
            <a:ext cx="1843088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EEFF3-1818-402E-B32D-C42EDA327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3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514350" rtl="0" eaLnBrk="1" latinLnBrk="0" hangingPunct="1"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9E5C96A3-3875-496B-9070-F4CFEAB37184}"/>
              </a:ext>
            </a:extLst>
          </p:cNvPr>
          <p:cNvSpPr txBox="1">
            <a:spLocks/>
          </p:cNvSpPr>
          <p:nvPr/>
        </p:nvSpPr>
        <p:spPr>
          <a:xfrm>
            <a:off x="531911" y="8393232"/>
            <a:ext cx="2579075" cy="4902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b="1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※</a:t>
            </a:r>
            <a:r>
              <a:rPr lang="ja-JP" altLang="en-US" sz="1600" b="1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写真はイメージです</a:t>
            </a:r>
            <a:endParaRPr lang="en-US" altLang="ja-JP" sz="1600" b="1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6" name="スクロール: 横 15">
            <a:extLst>
              <a:ext uri="{FF2B5EF4-FFF2-40B4-BE49-F238E27FC236}">
                <a16:creationId xmlns:a16="http://schemas.microsoft.com/office/drawing/2014/main" id="{820299E7-24AB-4E4A-BDD8-02E34E769FFB}"/>
              </a:ext>
            </a:extLst>
          </p:cNvPr>
          <p:cNvSpPr/>
          <p:nvPr/>
        </p:nvSpPr>
        <p:spPr>
          <a:xfrm>
            <a:off x="217940" y="948036"/>
            <a:ext cx="6197306" cy="1376067"/>
          </a:xfrm>
          <a:prstGeom prst="horizontalScroll">
            <a:avLst/>
          </a:prstGeom>
          <a:blipFill>
            <a:blip r:embed="rId2">
              <a:grayscl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4663A7FD-DCD0-4B8D-B4B2-F65296CC44DA}"/>
              </a:ext>
            </a:extLst>
          </p:cNvPr>
          <p:cNvSpPr txBox="1">
            <a:spLocks/>
          </p:cNvSpPr>
          <p:nvPr/>
        </p:nvSpPr>
        <p:spPr>
          <a:xfrm>
            <a:off x="602249" y="1219200"/>
            <a:ext cx="5766105" cy="907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5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月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22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日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(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水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)  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～ 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6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月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4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日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(</a:t>
            </a:r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火</a:t>
            </a:r>
            <a:r>
              <a:rPr lang="en-US" altLang="ja-JP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)</a:t>
            </a:r>
          </a:p>
          <a:p>
            <a:endParaRPr lang="en-US" altLang="ja-JP" sz="8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28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夏のグランデリシャスフェア</a:t>
            </a:r>
            <a:endParaRPr lang="en-US" altLang="ja-JP" sz="2800" b="1" dirty="0"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B2DFDC0-8A2A-45D4-A934-F20DC9840D9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514" y="3773074"/>
            <a:ext cx="6769065" cy="55344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9D645FFD-CEF5-469A-89E8-429D6987704D}"/>
              </a:ext>
            </a:extLst>
          </p:cNvPr>
          <p:cNvSpPr/>
          <p:nvPr/>
        </p:nvSpPr>
        <p:spPr>
          <a:xfrm>
            <a:off x="11672" y="2390855"/>
            <a:ext cx="6881445" cy="1421579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A-OTF 解ミン 宙 Std B" panose="02020600000000000000" pitchFamily="18" charset="-128"/>
                <a:ea typeface="A-OTF 解ミン 宙 Std B" panose="02020600000000000000" pitchFamily="18" charset="-128"/>
              </a:rPr>
              <a:t>鯵南蛮漬け</a:t>
            </a:r>
            <a:endParaRPr kumimoji="1" lang="en-US" altLang="ja-JP" sz="4400" b="1" dirty="0">
              <a:solidFill>
                <a:schemeClr val="bg1"/>
              </a:solidFill>
              <a:latin typeface="A-OTF 解ミン 宙 Std B" panose="02020600000000000000" pitchFamily="18" charset="-128"/>
              <a:ea typeface="A-OTF 解ミン 宙 Std B" panose="02020600000000000000" pitchFamily="18" charset="-128"/>
            </a:endParaRPr>
          </a:p>
          <a:p>
            <a:pPr algn="ctr"/>
            <a:r>
              <a:rPr kumimoji="1" lang="en-US" altLang="ja-JP" sz="2800" b="1" u="sng" dirty="0">
                <a:solidFill>
                  <a:schemeClr val="bg1"/>
                </a:solidFill>
                <a:latin typeface="A-OTF 解ミン 宙 Std B" panose="02020600000000000000" pitchFamily="18" charset="-128"/>
                <a:ea typeface="A-OTF 解ミン 宙 Std B" panose="02020600000000000000" pitchFamily="18" charset="-128"/>
              </a:rPr>
              <a:t>1</a:t>
            </a:r>
            <a:r>
              <a:rPr kumimoji="1" lang="ja-JP" altLang="en-US" sz="2800" b="1" u="sng" dirty="0">
                <a:solidFill>
                  <a:schemeClr val="bg1"/>
                </a:solidFill>
                <a:latin typeface="A-OTF 解ミン 宙 Std B" panose="02020600000000000000" pitchFamily="18" charset="-128"/>
                <a:ea typeface="A-OTF 解ミン 宙 Std B" panose="02020600000000000000" pitchFamily="18" charset="-128"/>
              </a:rPr>
              <a:t>食  </a:t>
            </a:r>
            <a:r>
              <a:rPr kumimoji="1" lang="en-US" altLang="ja-JP" sz="3600" b="1" u="sng" dirty="0">
                <a:solidFill>
                  <a:schemeClr val="bg1"/>
                </a:solidFill>
                <a:latin typeface="A-OTF 解ミン 宙 Std B" panose="02020600000000000000" pitchFamily="18" charset="-128"/>
                <a:ea typeface="A-OTF 解ミン 宙 Std B" panose="02020600000000000000" pitchFamily="18" charset="-128"/>
              </a:rPr>
              <a:t>810</a:t>
            </a:r>
            <a:r>
              <a:rPr kumimoji="1" lang="ja-JP" altLang="en-US" sz="2800" u="sng" dirty="0">
                <a:solidFill>
                  <a:schemeClr val="bg1"/>
                </a:solidFill>
                <a:latin typeface="A-OTF 解ミン 宙 Std B" panose="02020600000000000000" pitchFamily="18" charset="-128"/>
                <a:ea typeface="A-OTF 解ミン 宙 Std B" panose="02020600000000000000" pitchFamily="18" charset="-128"/>
              </a:rPr>
              <a:t>円</a:t>
            </a:r>
            <a:endParaRPr kumimoji="1" lang="en-US" altLang="ja-JP" sz="2800" u="sng" dirty="0">
              <a:solidFill>
                <a:schemeClr val="bg1"/>
              </a:solidFill>
              <a:latin typeface="A-OTF 解ミン 宙 Std B" panose="02020600000000000000" pitchFamily="18" charset="-128"/>
              <a:ea typeface="A-OTF 解ミン 宙 Std B" panose="02020600000000000000" pitchFamily="18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17889A42-A4CD-4C63-AD67-E51A33610004}"/>
              </a:ext>
            </a:extLst>
          </p:cNvPr>
          <p:cNvSpPr txBox="1">
            <a:spLocks/>
          </p:cNvSpPr>
          <p:nvPr/>
        </p:nvSpPr>
        <p:spPr>
          <a:xfrm>
            <a:off x="1990693" y="3841452"/>
            <a:ext cx="2630650" cy="509769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bg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当店限定商品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6803" y="8402048"/>
            <a:ext cx="5876996" cy="242775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小骨を処理し、揚げた鯵の切り身を</a:t>
            </a:r>
          </a:p>
          <a:p>
            <a:pPr algn="l"/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あと味サッパリな南蛮酢にしっかり</a:t>
            </a:r>
          </a:p>
          <a:p>
            <a:pPr algn="l"/>
            <a:r>
              <a:rPr kumimoji="1"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漬け込みました。</a:t>
            </a:r>
          </a:p>
          <a:p>
            <a:pPr algn="l"/>
            <a:r>
              <a:rPr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玉ねぎ、パプリカ、ピーマンとともに</a:t>
            </a:r>
          </a:p>
          <a:p>
            <a:pPr algn="l"/>
            <a:r>
              <a:rPr kumimoji="1" lang="ja-JP" altLang="en-US" sz="2400" b="1" dirty="0">
                <a:latin typeface="HGS明朝B" panose="02020800000000000000" pitchFamily="18" charset="-128"/>
                <a:ea typeface="HGS明朝B" panose="02020800000000000000" pitchFamily="18" charset="-128"/>
              </a:rPr>
              <a:t>まろやかな味わいをお楽しみください。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23241996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784</TotalTime>
  <Words>69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A-OTF 解ミン 宙 Std B</vt:lpstr>
      <vt:lpstr>HGP明朝B</vt:lpstr>
      <vt:lpstr>HGS明朝B</vt:lpstr>
      <vt:lpstr>Arial</vt:lpstr>
      <vt:lpstr>Calibri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お知らせ</dc:title>
  <dc:creator>USER</dc:creator>
  <cp:lastModifiedBy>USER</cp:lastModifiedBy>
  <cp:revision>68</cp:revision>
  <cp:lastPrinted>2018-12-24T23:39:25Z</cp:lastPrinted>
  <dcterms:created xsi:type="dcterms:W3CDTF">2016-12-07T07:15:26Z</dcterms:created>
  <dcterms:modified xsi:type="dcterms:W3CDTF">2019-05-20T07:44:26Z</dcterms:modified>
</cp:coreProperties>
</file>